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a neural network development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</a:t>
            </a:r>
            <a:r>
              <a:rPr lang="it-IT" dirty="0" smtClean="0"/>
              <a:t>parameters=16+4=20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254000" y="14888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3456" y="135336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49738" y="52818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2804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Each robot has to walk between the two assigned bases avoiding crashes 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71882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0" name="Oval 29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20366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17642" y="2918551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2381023" y="5758507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5" name="Oval 34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5998" y="5266964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1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3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904505" y="5810023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0" y="2596662"/>
            <a:ext cx="1205083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0" y="3686908"/>
            <a:ext cx="1205084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53874" y="5241206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  <p:sp>
        <p:nvSpPr>
          <p:cNvPr id="51" name="Oval 5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94940" y="2712572"/>
            <a:ext cx="1266456" cy="266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2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4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402229" y="573274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1" y="2596662"/>
            <a:ext cx="1205082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1" y="3686908"/>
            <a:ext cx="1205083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  <p:sp>
        <p:nvSpPr>
          <p:cNvPr id="61" name="Oval 6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>
            <a:stCxn id="61" idx="6"/>
            <a:endCxn id="34" idx="2"/>
          </p:cNvCxnSpPr>
          <p:nvPr/>
        </p:nvCxnSpPr>
        <p:spPr>
          <a:xfrm flipV="1">
            <a:off x="6589773" y="2596662"/>
            <a:ext cx="1194350" cy="282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64477" y="5331359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480</Words>
  <Application>Microsoft Office PowerPoint</Application>
  <PresentationFormat>Widescreen</PresentationFormat>
  <Paragraphs>76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Microsoft account</cp:lastModifiedBy>
  <cp:revision>37</cp:revision>
  <dcterms:created xsi:type="dcterms:W3CDTF">2019-06-18T16:04:32Z</dcterms:created>
  <dcterms:modified xsi:type="dcterms:W3CDTF">2022-10-14T16:17:08Z</dcterms:modified>
</cp:coreProperties>
</file>